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7768EE-45CB-488B-8826-1FC3551CA8A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1BBA88-018D-44BE-AFFF-90F0A1F0D20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2241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Кодекс поведения в классном коллективе</a:t>
            </a:r>
            <a:endParaRPr lang="ru-RU" sz="4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953819" cy="4906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62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</a:rPr>
              <a:t>Ч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</a:rPr>
              <a:t>то </a:t>
            </a: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anose="030F0702030302020204" pitchFamily="66" charset="0"/>
              </a:rPr>
              <a:t>обозначают эти даты?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000" dirty="0">
                <a:effectLst/>
              </a:rPr>
              <a:t/>
            </a:r>
            <a:br>
              <a:rPr lang="ru-RU" sz="1000" dirty="0">
                <a:effectLst/>
              </a:rPr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7700" dirty="0">
                <a:solidFill>
                  <a:srgbClr val="C00000"/>
                </a:solidFill>
                <a:latin typeface="Comic Sans MS" panose="030F0702030302020204" pitchFamily="66" charset="0"/>
              </a:rPr>
              <a:t>1 июня – </a:t>
            </a:r>
            <a:r>
              <a:rPr lang="ru-RU" sz="7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</a:t>
            </a:r>
          </a:p>
          <a:p>
            <a:pPr>
              <a:lnSpc>
                <a:spcPct val="170000"/>
              </a:lnSpc>
            </a:pPr>
            <a:r>
              <a:rPr lang="ru-RU" sz="7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 </a:t>
            </a:r>
            <a:r>
              <a:rPr lang="ru-RU" sz="7700" dirty="0">
                <a:solidFill>
                  <a:srgbClr val="C00000"/>
                </a:solidFill>
                <a:latin typeface="Comic Sans MS" panose="030F0702030302020204" pitchFamily="66" charset="0"/>
              </a:rPr>
              <a:t>ноября – …</a:t>
            </a:r>
          </a:p>
          <a:p>
            <a:pPr>
              <a:lnSpc>
                <a:spcPct val="170000"/>
              </a:lnSpc>
            </a:pPr>
            <a:r>
              <a:rPr lang="ru-RU" sz="7700" dirty="0">
                <a:solidFill>
                  <a:srgbClr val="C00000"/>
                </a:solidFill>
                <a:latin typeface="Comic Sans MS" panose="030F0702030302020204" pitchFamily="66" charset="0"/>
              </a:rPr>
              <a:t>10 декабря – </a:t>
            </a:r>
            <a:r>
              <a:rPr lang="ru-RU" sz="7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</a:t>
            </a:r>
          </a:p>
          <a:p>
            <a:pPr>
              <a:lnSpc>
                <a:spcPct val="170000"/>
              </a:lnSpc>
            </a:pPr>
            <a:r>
              <a:rPr lang="ru-RU" sz="7700" dirty="0">
                <a:solidFill>
                  <a:srgbClr val="C00000"/>
                </a:solidFill>
                <a:latin typeface="Comic Sans MS" panose="030F0702030302020204" pitchFamily="66" charset="0"/>
              </a:rPr>
              <a:t>15 марта – …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«НАША ВЕРСИЯ»:</a:t>
            </a:r>
            <a:endParaRPr lang="ru-RU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Антон с одноклассниками возвращался домой. В одном из дворов они увидели одиноко стоявший автомобиль, прохожих не было. Боковое окошко в автомобиле было приспущено, через него мальчишки увидели небольшую сумку, лежащую на сиденье автомобиля. Один из ребят предложил одноклассникам украсть сумку, предполагая, что в ней могут оказаться деньги. Антон стал отговаривать ребят не делать этого. Но они не стали его слушать. Ребята вытащили сумку из машины и убежали. Антон растерялся и убежал вместе со всеми. Затем одноклассники сказали ему: «Ты был с нами, значит, ты тоже соучастник». Антон шел домой в растерянности, он не знал, что ему делать дальше, как поступить…</a:t>
            </a:r>
            <a:endParaRPr lang="ru-RU" sz="3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2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ДАВАЙТЕ ОБСУДИМ: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- Назовите </a:t>
            </a:r>
            <a:r>
              <a:rPr lang="ru-RU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действующих лиц и всех тех, кто имеет или будет иметь отношение к ситуации, т.е. тех, кого она затронет. (Андрей, Сергей, друг Сергея, их родители, классные руководители, владелец автомобиля, его семья</a:t>
            </a:r>
            <a:r>
              <a:rPr lang="ru-RU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</a:p>
          <a:p>
            <a:pPr marL="137160" indent="0" algn="just">
              <a:buNone/>
            </a:pPr>
            <a:endParaRPr lang="ru-RU" sz="2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37160" indent="0" algn="just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- Перечислите</a:t>
            </a:r>
            <a:r>
              <a:rPr lang="ru-RU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какой урон был нанесен каждому участнику ситуации, возможно, кто-то совсем не пострадал.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97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ЗАКОНЧИТЕ ПРЕДЛОЖЕНИЯ: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Я сегодня понял (а) …</a:t>
            </a:r>
            <a:endParaRPr lang="ru-RU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Я хочу сказать вам, друзья …</a:t>
            </a:r>
            <a:endParaRPr lang="ru-RU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Я хочу, чтобы …</a:t>
            </a:r>
            <a:endParaRPr lang="ru-RU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Я хочу заявить, что …</a:t>
            </a:r>
            <a:endParaRPr lang="ru-RU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5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95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ru-RU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Живите </a:t>
            </a:r>
            <a:r>
              <a:rPr lang="ru-RU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по закону, поступайте по совести!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158480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51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249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Кодекс поведения в классном коллективе</vt:lpstr>
      <vt:lpstr>Что обозначают эти даты?  </vt:lpstr>
      <vt:lpstr>«НАША ВЕРСИЯ»:</vt:lpstr>
      <vt:lpstr>ДАВАЙТЕ ОБСУДИМ:</vt:lpstr>
      <vt:lpstr>ЗАКОНЧИТЕ ПРЕДЛОЖЕНИЯ:</vt:lpstr>
      <vt:lpstr>   Живите по закону, поступайте по совести!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ПРАВА И ОБЯЗАННОСТИ</dc:title>
  <dc:creator>Admin</dc:creator>
  <cp:lastModifiedBy>Admin</cp:lastModifiedBy>
  <cp:revision>7</cp:revision>
  <dcterms:created xsi:type="dcterms:W3CDTF">2019-12-08T18:21:47Z</dcterms:created>
  <dcterms:modified xsi:type="dcterms:W3CDTF">2020-05-18T18:58:52Z</dcterms:modified>
</cp:coreProperties>
</file>